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58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CA88-0484-4B62-9DF2-CE59C06154A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1AE5-8705-4F6F-9780-F89571328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6739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CA88-0484-4B62-9DF2-CE59C06154A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1AE5-8705-4F6F-9780-F89571328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3295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CA88-0484-4B62-9DF2-CE59C06154A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1AE5-8705-4F6F-9780-F89571328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079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CA88-0484-4B62-9DF2-CE59C06154A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1AE5-8705-4F6F-9780-F89571328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9691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CA88-0484-4B62-9DF2-CE59C06154A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1AE5-8705-4F6F-9780-F89571328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4668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CA88-0484-4B62-9DF2-CE59C06154A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1AE5-8705-4F6F-9780-F89571328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2281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CA88-0484-4B62-9DF2-CE59C06154A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1AE5-8705-4F6F-9780-F89571328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3094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CA88-0484-4B62-9DF2-CE59C06154A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1AE5-8705-4F6F-9780-F89571328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8328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CA88-0484-4B62-9DF2-CE59C06154A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1AE5-8705-4F6F-9780-F89571328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3624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CA88-0484-4B62-9DF2-CE59C06154A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1AE5-8705-4F6F-9780-F89571328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505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CA88-0484-4B62-9DF2-CE59C06154A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A1AE5-8705-4F6F-9780-F89571328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5845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CCA88-0484-4B62-9DF2-CE59C06154A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A1AE5-8705-4F6F-9780-F895713285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0413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Scientific Forestry and the State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771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James Scott used the example of scientific forestry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Pioneered in the 18</a:t>
            </a:r>
            <a:r>
              <a:rPr lang="en-US" baseline="30000" dirty="0" smtClean="0"/>
              <a:t>th</a:t>
            </a:r>
            <a:r>
              <a:rPr lang="en-US" dirty="0" smtClean="0"/>
              <a:t> century.  The idea was to apply scientific principles to improve the productivity and efficiency of forests.  Similar to what the government applies to ensure efficiency</a:t>
            </a:r>
          </a:p>
          <a:p>
            <a:r>
              <a:rPr lang="en-US" dirty="0" smtClean="0"/>
              <a:t>“Efficiency” was used to mean “revenue yield of timber” per acre of land.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6068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it work?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Underbrush would be cleared</a:t>
            </a:r>
          </a:p>
          <a:p>
            <a:r>
              <a:rPr lang="en-US" dirty="0" smtClean="0"/>
              <a:t>Number of species would be reduced ( you would just plant what you intended to sell)</a:t>
            </a:r>
          </a:p>
          <a:p>
            <a:r>
              <a:rPr lang="en-US" dirty="0" smtClean="0"/>
              <a:t>Trees planted in uniform rows (allowed for easy access for weeding, watering and harvesting)</a:t>
            </a:r>
          </a:p>
          <a:p>
            <a:r>
              <a:rPr lang="en-US" dirty="0" smtClean="0"/>
              <a:t>Since trees were planted at a set time, long-term contracts could be negotiated for sale (maybe even decades in advance).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5488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Forest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0200" y="1885584"/>
            <a:ext cx="6248400" cy="4158026"/>
          </a:xfrm>
        </p:spPr>
      </p:pic>
    </p:spTree>
    <p:extLst>
      <p:ext uri="{BB962C8B-B14F-4D97-AF65-F5344CB8AC3E}">
        <p14:creationId xmlns:p14="http://schemas.microsoft.com/office/powerpoint/2010/main" xmlns="" val="2913085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Scientifically Managed Forest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0200" y="1637199"/>
            <a:ext cx="5943600" cy="4451963"/>
          </a:xfrm>
        </p:spPr>
      </p:pic>
    </p:spTree>
    <p:extLst>
      <p:ext uri="{BB962C8B-B14F-4D97-AF65-F5344CB8AC3E}">
        <p14:creationId xmlns:p14="http://schemas.microsoft.com/office/powerpoint/2010/main" xmlns="" val="4276161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ways of regarding forest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OLD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Forest as habitat</a:t>
            </a:r>
          </a:p>
          <a:p>
            <a:r>
              <a:rPr lang="en-US" dirty="0" smtClean="0"/>
              <a:t>“Nature”</a:t>
            </a:r>
          </a:p>
          <a:p>
            <a:r>
              <a:rPr lang="en-US" dirty="0" smtClean="0"/>
              <a:t>Animals</a:t>
            </a:r>
          </a:p>
          <a:p>
            <a:r>
              <a:rPr lang="en-US" dirty="0" smtClean="0"/>
              <a:t>Trees</a:t>
            </a:r>
          </a:p>
          <a:p>
            <a:r>
              <a:rPr lang="en-US" dirty="0" smtClean="0"/>
              <a:t>Food </a:t>
            </a:r>
          </a:p>
          <a:p>
            <a:r>
              <a:rPr lang="en-US" dirty="0" smtClean="0"/>
              <a:t>Flora (grasses, flowers, lichens)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NEW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Forest as commodity</a:t>
            </a:r>
          </a:p>
          <a:p>
            <a:r>
              <a:rPr lang="en-US" dirty="0" smtClean="0"/>
              <a:t>“Natural Resources”</a:t>
            </a:r>
          </a:p>
          <a:p>
            <a:r>
              <a:rPr lang="en-US" dirty="0" smtClean="0"/>
              <a:t>Pests</a:t>
            </a:r>
          </a:p>
          <a:p>
            <a:r>
              <a:rPr lang="en-US" dirty="0" smtClean="0"/>
              <a:t>Timber</a:t>
            </a:r>
          </a:p>
          <a:p>
            <a:r>
              <a:rPr lang="en-US" dirty="0" smtClean="0"/>
              <a:t>Crops</a:t>
            </a:r>
          </a:p>
          <a:p>
            <a:r>
              <a:rPr lang="en-US" dirty="0" smtClean="0"/>
              <a:t>Weeds (plants that could not be sold)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0512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Things which “revenue yield of timber” did not recognize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Foliage, which was used to thatch roofs</a:t>
            </a:r>
          </a:p>
          <a:p>
            <a:r>
              <a:rPr lang="en-US" dirty="0" smtClean="0"/>
              <a:t>Barks and roots, which were used for medicine</a:t>
            </a:r>
          </a:p>
          <a:p>
            <a:r>
              <a:rPr lang="en-US" dirty="0" smtClean="0"/>
              <a:t>Fruits and berries used for food</a:t>
            </a:r>
          </a:p>
          <a:p>
            <a:r>
              <a:rPr lang="en-US" dirty="0" smtClean="0"/>
              <a:t>Wild game</a:t>
            </a:r>
          </a:p>
          <a:p>
            <a:r>
              <a:rPr lang="en-US" dirty="0" smtClean="0"/>
              <a:t>Sacred sites in the forest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8048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 In the short term, good!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Productivity went up enormously.</a:t>
            </a:r>
          </a:p>
          <a:p>
            <a:r>
              <a:rPr lang="en-US" dirty="0" smtClean="0"/>
              <a:t>Revenue and sales could be managed more directly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2941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 in the long term, bad!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By the second or third generation, problems began to materialize.  Complex eco-system.</a:t>
            </a:r>
          </a:p>
          <a:p>
            <a:r>
              <a:rPr lang="en-US" dirty="0" smtClean="0"/>
              <a:t>Clearing underbrush kept rich top soil from developing</a:t>
            </a:r>
          </a:p>
          <a:p>
            <a:r>
              <a:rPr lang="en-US" dirty="0" smtClean="0"/>
              <a:t>With all the same species, more susceptibility to disease.</a:t>
            </a:r>
          </a:p>
          <a:p>
            <a:r>
              <a:rPr lang="en-US" dirty="0" smtClean="0"/>
              <a:t>Less resilient to natural disasters, like windstorms and fires.</a:t>
            </a:r>
          </a:p>
          <a:p>
            <a:r>
              <a:rPr lang="en-US" dirty="0" smtClean="0"/>
              <a:t>New terms:  “</a:t>
            </a:r>
            <a:r>
              <a:rPr lang="en-US" dirty="0" err="1" smtClean="0"/>
              <a:t>Waldsterben</a:t>
            </a:r>
            <a:r>
              <a:rPr lang="en-US" dirty="0" smtClean="0"/>
              <a:t>” or “forest death”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4523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Waldsterben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1808429"/>
            <a:ext cx="5825859" cy="4363771"/>
          </a:xfrm>
        </p:spPr>
      </p:pic>
    </p:spTree>
    <p:extLst>
      <p:ext uri="{BB962C8B-B14F-4D97-AF65-F5344CB8AC3E}">
        <p14:creationId xmlns:p14="http://schemas.microsoft.com/office/powerpoint/2010/main" xmlns="" val="3566335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this relates to the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Utopia:  This is a perfect society where are current problems are gone.  It is used rhetorically to illustrate what is wrong with our current world.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7155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PLATO:Lack</a:t>
            </a:r>
            <a:r>
              <a:rPr lang="en-US" dirty="0" smtClean="0"/>
              <a:t> of wise rulers is the problem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Philosopher kings are the solution</a:t>
            </a:r>
          </a:p>
          <a:p>
            <a:r>
              <a:rPr lang="en-US" dirty="0" smtClean="0"/>
              <a:t>To reconcile less wise citizens to being ruled by the philosophers, children to be raised by the state.</a:t>
            </a:r>
          </a:p>
          <a:p>
            <a:r>
              <a:rPr lang="en-US" dirty="0" smtClean="0"/>
              <a:t>Noble lie is needed for the transition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8993" y="2133600"/>
            <a:ext cx="3707934" cy="3962400"/>
          </a:xfrm>
        </p:spPr>
      </p:pic>
    </p:spTree>
    <p:extLst>
      <p:ext uri="{BB962C8B-B14F-4D97-AF65-F5344CB8AC3E}">
        <p14:creationId xmlns:p14="http://schemas.microsoft.com/office/powerpoint/2010/main" xmlns="" val="3634688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MARX:  Economic Exploitation is the problem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8793" y="1676400"/>
            <a:ext cx="3093928" cy="43434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Solution is the end of capitalism</a:t>
            </a:r>
          </a:p>
          <a:p>
            <a:r>
              <a:rPr lang="en-US" dirty="0" smtClean="0"/>
              <a:t>Rule of the “proletariat”</a:t>
            </a:r>
          </a:p>
          <a:p>
            <a:r>
              <a:rPr lang="en-US" dirty="0" smtClean="0"/>
              <a:t>Overthrow of the bourgeoisie is required to usher in the perfect era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1145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NAZIS:  Non-Aryan races are the problem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250" y="2034381"/>
            <a:ext cx="3238500" cy="36576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Solution is the subjugation, and in some cases extermination of other races (such as the </a:t>
            </a:r>
            <a:r>
              <a:rPr lang="en-US" dirty="0"/>
              <a:t>J</a:t>
            </a:r>
            <a:r>
              <a:rPr lang="en-US" dirty="0" smtClean="0"/>
              <a:t>ews)</a:t>
            </a:r>
          </a:p>
          <a:p>
            <a:r>
              <a:rPr lang="en-US" dirty="0" smtClean="0"/>
              <a:t>This allows for the supremacy of the Aryan race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7712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446</Words>
  <Application>Microsoft Office PowerPoint</Application>
  <PresentationFormat>عرض على الشاشة (3:4)‏</PresentationFormat>
  <Paragraphs>55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Scientific Forestry and the State</vt:lpstr>
      <vt:lpstr>James Scott used the example of scientific forestry</vt:lpstr>
      <vt:lpstr>How did it work?</vt:lpstr>
      <vt:lpstr>Natural Forest</vt:lpstr>
      <vt:lpstr>Scientifically Managed Forest</vt:lpstr>
      <vt:lpstr>Different ways of regarding forest</vt:lpstr>
      <vt:lpstr>Things which “revenue yield of timber” did not recognize</vt:lpstr>
      <vt:lpstr>Results:  In the short term, good!</vt:lpstr>
      <vt:lpstr>Results:  in the long term, bad!</vt:lpstr>
      <vt:lpstr>“Waldsterben”</vt:lpstr>
      <vt:lpstr>How this relates to the state</vt:lpstr>
      <vt:lpstr>PLATO:Lack of wise rulers is the problem</vt:lpstr>
      <vt:lpstr>MARX:  Economic Exploitation is the problem</vt:lpstr>
      <vt:lpstr>NAZIS:  Non-Aryan races are the problem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Forestry and the State</dc:title>
  <dc:creator>Windows User</dc:creator>
  <cp:lastModifiedBy>sasa</cp:lastModifiedBy>
  <cp:revision>4</cp:revision>
  <dcterms:created xsi:type="dcterms:W3CDTF">2013-04-25T18:27:33Z</dcterms:created>
  <dcterms:modified xsi:type="dcterms:W3CDTF">2018-10-25T02:43:54Z</dcterms:modified>
</cp:coreProperties>
</file>